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</p:sldMasterIdLst>
  <p:notesMasterIdLst>
    <p:notesMasterId r:id="rId21"/>
  </p:notesMasterIdLst>
  <p:sldIdLst>
    <p:sldId id="259" r:id="rId3"/>
    <p:sldId id="260" r:id="rId4"/>
    <p:sldId id="257" r:id="rId5"/>
    <p:sldId id="272" r:id="rId6"/>
    <p:sldId id="280" r:id="rId7"/>
    <p:sldId id="281" r:id="rId8"/>
    <p:sldId id="261" r:id="rId9"/>
    <p:sldId id="266" r:id="rId10"/>
    <p:sldId id="263" r:id="rId11"/>
    <p:sldId id="270" r:id="rId12"/>
    <p:sldId id="267" r:id="rId13"/>
    <p:sldId id="276" r:id="rId14"/>
    <p:sldId id="262" r:id="rId15"/>
    <p:sldId id="264" r:id="rId16"/>
    <p:sldId id="275" r:id="rId17"/>
    <p:sldId id="274" r:id="rId18"/>
    <p:sldId id="265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F2539A-7C52-485C-BA45-7D158D86D718}" v="139" dt="2021-04-02T23:58:36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2" autoAdjust="0"/>
    <p:restoredTop sz="91466" autoAdjust="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ney Staggers Jr (Student)" userId="5e6718ce-bd38-45e0-a5ac-7efc61bbbcd6" providerId="ADAL" clId="{D1F2539A-7C52-485C-BA45-7D158D86D718}"/>
    <pc:docChg chg="undo custSel addSld delSld modSld sldOrd">
      <pc:chgData name="Rodney Staggers Jr (Student)" userId="5e6718ce-bd38-45e0-a5ac-7efc61bbbcd6" providerId="ADAL" clId="{D1F2539A-7C52-485C-BA45-7D158D86D718}" dt="2021-04-02T23:58:39.602" v="662" actId="14100"/>
      <pc:docMkLst>
        <pc:docMk/>
      </pc:docMkLst>
      <pc:sldChg chg="addSp modSp mod">
        <pc:chgData name="Rodney Staggers Jr (Student)" userId="5e6718ce-bd38-45e0-a5ac-7efc61bbbcd6" providerId="ADAL" clId="{D1F2539A-7C52-485C-BA45-7D158D86D718}" dt="2021-04-02T23:53:20.651" v="409" actId="404"/>
        <pc:sldMkLst>
          <pc:docMk/>
          <pc:sldMk cId="35685624" sldId="257"/>
        </pc:sldMkLst>
        <pc:spChg chg="add mod">
          <ac:chgData name="Rodney Staggers Jr (Student)" userId="5e6718ce-bd38-45e0-a5ac-7efc61bbbcd6" providerId="ADAL" clId="{D1F2539A-7C52-485C-BA45-7D158D86D718}" dt="2021-04-02T23:53:20.651" v="409" actId="404"/>
          <ac:spMkLst>
            <pc:docMk/>
            <pc:sldMk cId="35685624" sldId="257"/>
            <ac:spMk id="9" creationId="{E43A2F2D-1DD2-4FEC-9034-B1696E5C4391}"/>
          </ac:spMkLst>
        </pc:spChg>
      </pc:sldChg>
      <pc:sldChg chg="addSp modSp mod">
        <pc:chgData name="Rodney Staggers Jr (Student)" userId="5e6718ce-bd38-45e0-a5ac-7efc61bbbcd6" providerId="ADAL" clId="{D1F2539A-7C52-485C-BA45-7D158D86D718}" dt="2021-04-02T23:53:15.653" v="407" actId="1076"/>
        <pc:sldMkLst>
          <pc:docMk/>
          <pc:sldMk cId="1082492775" sldId="259"/>
        </pc:sldMkLst>
        <pc:spChg chg="add mod">
          <ac:chgData name="Rodney Staggers Jr (Student)" userId="5e6718ce-bd38-45e0-a5ac-7efc61bbbcd6" providerId="ADAL" clId="{D1F2539A-7C52-485C-BA45-7D158D86D718}" dt="2021-04-02T23:53:15.653" v="407" actId="1076"/>
          <ac:spMkLst>
            <pc:docMk/>
            <pc:sldMk cId="1082492775" sldId="259"/>
            <ac:spMk id="3" creationId="{5FDB3547-DB2C-4B0F-AA12-FFC84CEB1065}"/>
          </ac:spMkLst>
        </pc:spChg>
      </pc:sldChg>
      <pc:sldChg chg="addSp modSp mod">
        <pc:chgData name="Rodney Staggers Jr (Student)" userId="5e6718ce-bd38-45e0-a5ac-7efc61bbbcd6" providerId="ADAL" clId="{D1F2539A-7C52-485C-BA45-7D158D86D718}" dt="2021-04-02T23:53:33.412" v="415" actId="404"/>
        <pc:sldMkLst>
          <pc:docMk/>
          <pc:sldMk cId="325589570" sldId="261"/>
        </pc:sldMkLst>
        <pc:spChg chg="add mod">
          <ac:chgData name="Rodney Staggers Jr (Student)" userId="5e6718ce-bd38-45e0-a5ac-7efc61bbbcd6" providerId="ADAL" clId="{D1F2539A-7C52-485C-BA45-7D158D86D718}" dt="2021-04-02T23:53:33.412" v="415" actId="404"/>
          <ac:spMkLst>
            <pc:docMk/>
            <pc:sldMk cId="325589570" sldId="261"/>
            <ac:spMk id="4" creationId="{05BC03A3-85ED-4106-9899-007FF53B620E}"/>
          </ac:spMkLst>
        </pc:spChg>
        <pc:spChg chg="add mod">
          <ac:chgData name="Rodney Staggers Jr (Student)" userId="5e6718ce-bd38-45e0-a5ac-7efc61bbbcd6" providerId="ADAL" clId="{D1F2539A-7C52-485C-BA45-7D158D86D718}" dt="2021-04-02T23:53:29.923" v="413" actId="404"/>
          <ac:spMkLst>
            <pc:docMk/>
            <pc:sldMk cId="325589570" sldId="261"/>
            <ac:spMk id="14" creationId="{620138A4-8D0F-4D85-9F06-E7A725925C16}"/>
          </ac:spMkLst>
        </pc:spChg>
      </pc:sldChg>
      <pc:sldChg chg="addSp modSp mod">
        <pc:chgData name="Rodney Staggers Jr (Student)" userId="5e6718ce-bd38-45e0-a5ac-7efc61bbbcd6" providerId="ADAL" clId="{D1F2539A-7C52-485C-BA45-7D158D86D718}" dt="2021-04-02T23:53:42.085" v="418" actId="1076"/>
        <pc:sldMkLst>
          <pc:docMk/>
          <pc:sldMk cId="345099456" sldId="266"/>
        </pc:sldMkLst>
        <pc:spChg chg="add mod">
          <ac:chgData name="Rodney Staggers Jr (Student)" userId="5e6718ce-bd38-45e0-a5ac-7efc61bbbcd6" providerId="ADAL" clId="{D1F2539A-7C52-485C-BA45-7D158D86D718}" dt="2021-04-02T23:53:42.085" v="418" actId="1076"/>
          <ac:spMkLst>
            <pc:docMk/>
            <pc:sldMk cId="345099456" sldId="266"/>
            <ac:spMk id="5" creationId="{F44456C6-E564-42D4-80E5-A6BE50B54A96}"/>
          </ac:spMkLst>
        </pc:spChg>
      </pc:sldChg>
      <pc:sldChg chg="addSp modSp mod">
        <pc:chgData name="Rodney Staggers Jr (Student)" userId="5e6718ce-bd38-45e0-a5ac-7efc61bbbcd6" providerId="ADAL" clId="{D1F2539A-7C52-485C-BA45-7D158D86D718}" dt="2021-04-02T23:53:24.852" v="411" actId="404"/>
        <pc:sldMkLst>
          <pc:docMk/>
          <pc:sldMk cId="1655149219" sldId="272"/>
        </pc:sldMkLst>
        <pc:spChg chg="add mod">
          <ac:chgData name="Rodney Staggers Jr (Student)" userId="5e6718ce-bd38-45e0-a5ac-7efc61bbbcd6" providerId="ADAL" clId="{D1F2539A-7C52-485C-BA45-7D158D86D718}" dt="2021-04-02T23:53:24.852" v="411" actId="404"/>
          <ac:spMkLst>
            <pc:docMk/>
            <pc:sldMk cId="1655149219" sldId="272"/>
            <ac:spMk id="9" creationId="{0F3D8D43-AC19-46B7-807B-D79AF2E8BD91}"/>
          </ac:spMkLst>
        </pc:spChg>
      </pc:sldChg>
      <pc:sldChg chg="modSp new del mod">
        <pc:chgData name="Rodney Staggers Jr (Student)" userId="5e6718ce-bd38-45e0-a5ac-7efc61bbbcd6" providerId="ADAL" clId="{D1F2539A-7C52-485C-BA45-7D158D86D718}" dt="2021-04-02T23:39:52.641" v="25" actId="47"/>
        <pc:sldMkLst>
          <pc:docMk/>
          <pc:sldMk cId="112848715" sldId="277"/>
        </pc:sldMkLst>
        <pc:spChg chg="mod">
          <ac:chgData name="Rodney Staggers Jr (Student)" userId="5e6718ce-bd38-45e0-a5ac-7efc61bbbcd6" providerId="ADAL" clId="{D1F2539A-7C52-485C-BA45-7D158D86D718}" dt="2021-04-02T23:39:41.088" v="23" actId="20577"/>
          <ac:spMkLst>
            <pc:docMk/>
            <pc:sldMk cId="112848715" sldId="277"/>
            <ac:spMk id="2" creationId="{D9F84A7B-D759-42C3-887A-511D23F81B97}"/>
          </ac:spMkLst>
        </pc:spChg>
      </pc:sldChg>
      <pc:sldChg chg="new del">
        <pc:chgData name="Rodney Staggers Jr (Student)" userId="5e6718ce-bd38-45e0-a5ac-7efc61bbbcd6" providerId="ADAL" clId="{D1F2539A-7C52-485C-BA45-7D158D86D718}" dt="2021-04-02T23:39:16.879" v="1" actId="680"/>
        <pc:sldMkLst>
          <pc:docMk/>
          <pc:sldMk cId="1856616179" sldId="277"/>
        </pc:sldMkLst>
      </pc:sldChg>
      <pc:sldChg chg="addSp delSp modSp add del mod ord delAnim">
        <pc:chgData name="Rodney Staggers Jr (Student)" userId="5e6718ce-bd38-45e0-a5ac-7efc61bbbcd6" providerId="ADAL" clId="{D1F2539A-7C52-485C-BA45-7D158D86D718}" dt="2021-04-02T23:46:09.028" v="259" actId="47"/>
        <pc:sldMkLst>
          <pc:docMk/>
          <pc:sldMk cId="2323145761" sldId="278"/>
        </pc:sldMkLst>
        <pc:spChg chg="add mod">
          <ac:chgData name="Rodney Staggers Jr (Student)" userId="5e6718ce-bd38-45e0-a5ac-7efc61bbbcd6" providerId="ADAL" clId="{D1F2539A-7C52-485C-BA45-7D158D86D718}" dt="2021-04-02T23:39:55.577" v="26" actId="478"/>
          <ac:spMkLst>
            <pc:docMk/>
            <pc:sldMk cId="2323145761" sldId="278"/>
            <ac:spMk id="5" creationId="{7255DE01-50B2-4AF7-A3FC-1105105DFF8F}"/>
          </ac:spMkLst>
        </pc:spChg>
        <pc:spChg chg="add">
          <ac:chgData name="Rodney Staggers Jr (Student)" userId="5e6718ce-bd38-45e0-a5ac-7efc61bbbcd6" providerId="ADAL" clId="{D1F2539A-7C52-485C-BA45-7D158D86D718}" dt="2021-04-02T23:40:44.244" v="27"/>
          <ac:spMkLst>
            <pc:docMk/>
            <pc:sldMk cId="2323145761" sldId="278"/>
            <ac:spMk id="6" creationId="{37CDCED5-D48A-431D-9C95-4AF1B502F731}"/>
          </ac:spMkLst>
        </pc:spChg>
        <pc:spChg chg="add del mod">
          <ac:chgData name="Rodney Staggers Jr (Student)" userId="5e6718ce-bd38-45e0-a5ac-7efc61bbbcd6" providerId="ADAL" clId="{D1F2539A-7C52-485C-BA45-7D158D86D718}" dt="2021-04-02T23:41:13.764" v="29"/>
          <ac:spMkLst>
            <pc:docMk/>
            <pc:sldMk cId="2323145761" sldId="278"/>
            <ac:spMk id="7" creationId="{009FE69D-C251-443E-B217-DDC405434310}"/>
          </ac:spMkLst>
        </pc:spChg>
        <pc:picChg chg="del">
          <ac:chgData name="Rodney Staggers Jr (Student)" userId="5e6718ce-bd38-45e0-a5ac-7efc61bbbcd6" providerId="ADAL" clId="{D1F2539A-7C52-485C-BA45-7D158D86D718}" dt="2021-04-02T23:39:55.577" v="26" actId="478"/>
          <ac:picMkLst>
            <pc:docMk/>
            <pc:sldMk cId="2323145761" sldId="278"/>
            <ac:picMk id="4" creationId="{89F4F258-9EE8-4F1B-B60D-2ED373BB49B7}"/>
          </ac:picMkLst>
        </pc:picChg>
        <pc:picChg chg="add mod">
          <ac:chgData name="Rodney Staggers Jr (Student)" userId="5e6718ce-bd38-45e0-a5ac-7efc61bbbcd6" providerId="ADAL" clId="{D1F2539A-7C52-485C-BA45-7D158D86D718}" dt="2021-04-02T23:41:39.165" v="33" actId="1076"/>
          <ac:picMkLst>
            <pc:docMk/>
            <pc:sldMk cId="2323145761" sldId="278"/>
            <ac:picMk id="10" creationId="{2FD88225-68B6-424B-9403-0BAA7C248074}"/>
          </ac:picMkLst>
        </pc:picChg>
      </pc:sldChg>
      <pc:sldChg chg="addSp delSp modSp add del mod">
        <pc:chgData name="Rodney Staggers Jr (Student)" userId="5e6718ce-bd38-45e0-a5ac-7efc61bbbcd6" providerId="ADAL" clId="{D1F2539A-7C52-485C-BA45-7D158D86D718}" dt="2021-04-02T23:46:07.019" v="258" actId="47"/>
        <pc:sldMkLst>
          <pc:docMk/>
          <pc:sldMk cId="1271688058" sldId="279"/>
        </pc:sldMkLst>
        <pc:spChg chg="add del mod">
          <ac:chgData name="Rodney Staggers Jr (Student)" userId="5e6718ce-bd38-45e0-a5ac-7efc61bbbcd6" providerId="ADAL" clId="{D1F2539A-7C52-485C-BA45-7D158D86D718}" dt="2021-04-02T23:41:54.585" v="36"/>
          <ac:spMkLst>
            <pc:docMk/>
            <pc:sldMk cId="1271688058" sldId="279"/>
            <ac:spMk id="3" creationId="{F5FE8EAE-795D-487A-914A-EB391C55E0F3}"/>
          </ac:spMkLst>
        </pc:spChg>
        <pc:picChg chg="add mod">
          <ac:chgData name="Rodney Staggers Jr (Student)" userId="5e6718ce-bd38-45e0-a5ac-7efc61bbbcd6" providerId="ADAL" clId="{D1F2539A-7C52-485C-BA45-7D158D86D718}" dt="2021-04-02T23:42:01.895" v="39" actId="1076"/>
          <ac:picMkLst>
            <pc:docMk/>
            <pc:sldMk cId="1271688058" sldId="279"/>
            <ac:picMk id="4" creationId="{F364FC54-34E8-4B33-901A-A472268892DC}"/>
          </ac:picMkLst>
        </pc:picChg>
        <pc:picChg chg="del">
          <ac:chgData name="Rodney Staggers Jr (Student)" userId="5e6718ce-bd38-45e0-a5ac-7efc61bbbcd6" providerId="ADAL" clId="{D1F2539A-7C52-485C-BA45-7D158D86D718}" dt="2021-04-02T23:41:56.344" v="38" actId="478"/>
          <ac:picMkLst>
            <pc:docMk/>
            <pc:sldMk cId="1271688058" sldId="279"/>
            <ac:picMk id="10" creationId="{2FD88225-68B6-424B-9403-0BAA7C248074}"/>
          </ac:picMkLst>
        </pc:picChg>
      </pc:sldChg>
      <pc:sldChg chg="addSp modSp new mod ord modAnim">
        <pc:chgData name="Rodney Staggers Jr (Student)" userId="5e6718ce-bd38-45e0-a5ac-7efc61bbbcd6" providerId="ADAL" clId="{D1F2539A-7C52-485C-BA45-7D158D86D718}" dt="2021-04-02T23:58:39.602" v="662" actId="14100"/>
        <pc:sldMkLst>
          <pc:docMk/>
          <pc:sldMk cId="4287288538" sldId="280"/>
        </pc:sldMkLst>
        <pc:spChg chg="mod">
          <ac:chgData name="Rodney Staggers Jr (Student)" userId="5e6718ce-bd38-45e0-a5ac-7efc61bbbcd6" providerId="ADAL" clId="{D1F2539A-7C52-485C-BA45-7D158D86D718}" dt="2021-04-02T23:54:17.030" v="447" actId="20577"/>
          <ac:spMkLst>
            <pc:docMk/>
            <pc:sldMk cId="4287288538" sldId="280"/>
            <ac:spMk id="2" creationId="{90011C9A-542F-4377-8B72-ED1F34423944}"/>
          </ac:spMkLst>
        </pc:spChg>
        <pc:spChg chg="mod">
          <ac:chgData name="Rodney Staggers Jr (Student)" userId="5e6718ce-bd38-45e0-a5ac-7efc61bbbcd6" providerId="ADAL" clId="{D1F2539A-7C52-485C-BA45-7D158D86D718}" dt="2021-04-02T23:58:36.304" v="661" actId="2710"/>
          <ac:spMkLst>
            <pc:docMk/>
            <pc:sldMk cId="4287288538" sldId="280"/>
            <ac:spMk id="3" creationId="{3F4642F5-2BEF-469A-A006-6E21EBF94F72}"/>
          </ac:spMkLst>
        </pc:spChg>
        <pc:spChg chg="add mod">
          <ac:chgData name="Rodney Staggers Jr (Student)" userId="5e6718ce-bd38-45e0-a5ac-7efc61bbbcd6" providerId="ADAL" clId="{D1F2539A-7C52-485C-BA45-7D158D86D718}" dt="2021-04-02T23:57:16.560" v="538" actId="208"/>
          <ac:spMkLst>
            <pc:docMk/>
            <pc:sldMk cId="4287288538" sldId="280"/>
            <ac:spMk id="7" creationId="{506FA2D2-F67C-4B3A-B090-8D5CBB0BBFAC}"/>
          </ac:spMkLst>
        </pc:spChg>
        <pc:picChg chg="add mod">
          <ac:chgData name="Rodney Staggers Jr (Student)" userId="5e6718ce-bd38-45e0-a5ac-7efc61bbbcd6" providerId="ADAL" clId="{D1F2539A-7C52-485C-BA45-7D158D86D718}" dt="2021-04-02T23:44:20.986" v="174" actId="1076"/>
          <ac:picMkLst>
            <pc:docMk/>
            <pc:sldMk cId="4287288538" sldId="280"/>
            <ac:picMk id="4" creationId="{46A9AC90-8635-42D4-AF90-B92C12946132}"/>
          </ac:picMkLst>
        </pc:picChg>
        <pc:picChg chg="add mod modCrop">
          <ac:chgData name="Rodney Staggers Jr (Student)" userId="5e6718ce-bd38-45e0-a5ac-7efc61bbbcd6" providerId="ADAL" clId="{D1F2539A-7C52-485C-BA45-7D158D86D718}" dt="2021-04-02T23:58:39.602" v="662" actId="14100"/>
          <ac:picMkLst>
            <pc:docMk/>
            <pc:sldMk cId="4287288538" sldId="280"/>
            <ac:picMk id="5" creationId="{9D969C37-2BF7-457A-BC83-EBA8231C653A}"/>
          </ac:picMkLst>
        </pc:picChg>
        <pc:picChg chg="add mod">
          <ac:chgData name="Rodney Staggers Jr (Student)" userId="5e6718ce-bd38-45e0-a5ac-7efc61bbbcd6" providerId="ADAL" clId="{D1F2539A-7C52-485C-BA45-7D158D86D718}" dt="2021-04-02T23:46:53.832" v="294" actId="1076"/>
          <ac:picMkLst>
            <pc:docMk/>
            <pc:sldMk cId="4287288538" sldId="280"/>
            <ac:picMk id="6" creationId="{6D6F2396-A46C-4103-9A8E-940845023E25}"/>
          </ac:picMkLst>
        </pc:picChg>
      </pc:sldChg>
      <pc:sldChg chg="delSp modSp add mod">
        <pc:chgData name="Rodney Staggers Jr (Student)" userId="5e6718ce-bd38-45e0-a5ac-7efc61bbbcd6" providerId="ADAL" clId="{D1F2539A-7C52-485C-BA45-7D158D86D718}" dt="2021-04-02T23:58:31.100" v="660" actId="2710"/>
        <pc:sldMkLst>
          <pc:docMk/>
          <pc:sldMk cId="2893227223" sldId="281"/>
        </pc:sldMkLst>
        <pc:spChg chg="mod">
          <ac:chgData name="Rodney Staggers Jr (Student)" userId="5e6718ce-bd38-45e0-a5ac-7efc61bbbcd6" providerId="ADAL" clId="{D1F2539A-7C52-485C-BA45-7D158D86D718}" dt="2021-04-02T23:58:31.100" v="660" actId="2710"/>
          <ac:spMkLst>
            <pc:docMk/>
            <pc:sldMk cId="2893227223" sldId="281"/>
            <ac:spMk id="3" creationId="{3F4642F5-2BEF-469A-A006-6E21EBF94F72}"/>
          </ac:spMkLst>
        </pc:spChg>
        <pc:picChg chg="mod modCrop">
          <ac:chgData name="Rodney Staggers Jr (Student)" userId="5e6718ce-bd38-45e0-a5ac-7efc61bbbcd6" providerId="ADAL" clId="{D1F2539A-7C52-485C-BA45-7D158D86D718}" dt="2021-04-02T23:55:48.683" v="473" actId="1076"/>
          <ac:picMkLst>
            <pc:docMk/>
            <pc:sldMk cId="2893227223" sldId="281"/>
            <ac:picMk id="4" creationId="{46A9AC90-8635-42D4-AF90-B92C12946132}"/>
          </ac:picMkLst>
        </pc:picChg>
        <pc:picChg chg="del">
          <ac:chgData name="Rodney Staggers Jr (Student)" userId="5e6718ce-bd38-45e0-a5ac-7efc61bbbcd6" providerId="ADAL" clId="{D1F2539A-7C52-485C-BA45-7D158D86D718}" dt="2021-04-02T23:54:35.638" v="452" actId="478"/>
          <ac:picMkLst>
            <pc:docMk/>
            <pc:sldMk cId="2893227223" sldId="281"/>
            <ac:picMk id="5" creationId="{9D969C37-2BF7-457A-BC83-EBA8231C65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BE657A-61BC-4D3F-B73E-C7C73D9DE3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C34358-D8EE-43D8-94FF-9DEFCACA3F6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199B7-74E7-4806-B35D-8C05B5286A63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48A1AA9-2103-4853-B83C-F57FFC715B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C08A0D-210D-40A3-B669-951A0F4E1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1FA8B-3BDD-4D97-A395-9ACF492F9C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2778-C670-4871-BE23-F9AC3165D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6C126-E7AF-4D67-B167-780CC1A786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 Town Lake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Man-made structure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Located in Tempe, AZ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~378,000,000 Liters in volume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1BA9A-F0EB-4366-BBF6-F578C14B2F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36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Potential expansion in crafting devices that can sample, explore, and gather information from environments when instruments are expensive, or low in quantity.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Autonomous sampling can aid researchers in extracting data from prime regions of heightened biogeochemical activity,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Could optimize an efficient path of observation.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1BA9A-F0EB-4366-BBF6-F578C14B2F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0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82ea05255d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g82ea05255d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Potential expansion in crafting devices that can sample, explore, and gather information from environments when instruments are expensive, or low in quantity.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Autonomous sampling can aid researchers in extracting data from prime regions of heightened biogeochemical activity,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Could optimize an efficient path of observation.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1BA9A-F0EB-4366-BBF6-F578C14B2F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2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E54C-6704-4E2E-8AB7-DDD49EF56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88D44-61F9-4C94-AFD0-21FDCCB86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68100-D223-4148-A731-A7C606778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9FB65-7C1C-4DBA-9AA4-3DDC9300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6207-556A-4872-BD1A-2F6C79CA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4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D6950-F783-4C49-A7A4-013BA62B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76EB1-954C-4015-B91E-56C61E992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0CD99-C31A-4981-90D4-81E488947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D75EF-57CF-4BCE-866F-A32BAA4A5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EA3BD-0208-400B-83D0-9CFE7E4B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8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46B2EC-C3AC-461D-9D62-6EE61C730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1FB1B-4A8A-4256-B0E2-948155584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F3A91-25A9-41FD-82A5-71DA8F1D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5F501-8D90-4BE7-B466-72081307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773D8-3F6E-4B20-BFAD-492D749C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8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82ea05255d_2_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g82ea05255d_2_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2" name="Google Shape;312;g82ea05255d_2_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33D2F-3A40-4F4A-BFA9-C9CA0C0F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D9544-1FEE-4FD1-B030-2C562700B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52C62-7269-4131-8BF9-7223F59B0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8A11D-DE73-40CF-920E-5B3CA82EB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BEA29-111B-4290-8513-33930F31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CC47-10E7-48EF-B9FB-17E9F157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6D999-973F-4907-9CA8-651EEEFAC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3C842-B109-476E-BA28-1C13C1EEC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FDBC2-9877-432A-9146-56753179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27BE5-BECF-459E-8BB5-E1E9A1F2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4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88DED-87A3-44C0-AD1E-7016ABF5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C64C8-43FA-48D7-A019-409AAD12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FC5F8-D00D-4D6D-B6C1-F083EAADA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7653D-E71B-49F3-BBC3-4EC712E1B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4EFDC-97FD-44A5-9EF5-6BD9EC076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4D212-4B51-4929-B6A6-D8DF55A5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9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BAFA-56EA-4B50-8B96-8EFD8BA24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5D217-FDAC-4178-8C28-FA4A51864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25F9E-1C39-4964-A055-AAFC503F7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79A4E-5637-4424-B7B8-D2B5A6B49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4244A-4C0B-4085-BB1F-88D3676A1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B001E7-4518-4D49-9366-8675D3DE8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FA718-7302-4D21-9520-5C83246A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DEB18-0C7A-45D0-B5BD-98EB508C7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2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2F6FC-AF3C-456B-82CE-E2226459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8F952-013C-4CA7-A6EC-0F3C183C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DD7F8-16BF-4843-9F7C-713D4F81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3123E-AF0D-4C18-9E84-067EAEF3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8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C53213-0F47-4B6A-A6D8-681530EA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60400-C268-46C2-842F-61BB2984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D4247-A207-4632-9A06-0096629C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60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D9B65-548E-44C6-9ACA-74471D17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D5913-160F-40BC-9A34-45D91E5F3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03BE3A-D27C-4EF7-9160-607100533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10110-8FE1-40AD-AB55-FE185E7C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5E626-7067-4C40-BA99-CF3D04D7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A5382-4750-4A6D-B230-3E7377F6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868F-C2EB-4BEB-AF11-DD59E735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9643E-0AF2-4BC6-8121-0AA2B4710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F19CF-63C1-42E6-8B43-6EBD68A7F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7B1A2-80A1-44A0-B6C0-DD770D47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139AA-AA52-4AF4-97CD-B5BBFF01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126BD-E075-4570-B329-F99524B31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8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A9D630-90F8-475D-B953-B3F8AD76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C9E61-5F4C-4711-B5CE-3EB114163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18E23-E7FB-4FCC-BE89-D23B09A50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F19A8-17AE-4CAF-9602-DAEC9EB543F6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B15-C783-45F7-8A0F-213A260AB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07B64-4491-4C54-B113-A3203FFE0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046F3-2A9F-490A-A9BD-01034B3F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5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82ea05255d_2_0"/>
          <p:cNvSpPr txBox="1">
            <a:spLocks noGrp="1"/>
          </p:cNvSpPr>
          <p:nvPr>
            <p:ph type="title"/>
          </p:nvPr>
        </p:nvSpPr>
        <p:spPr>
          <a:xfrm>
            <a:off x="685802" y="609601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g82ea05255d_2_0"/>
          <p:cNvSpPr txBox="1">
            <a:spLocks noGrp="1"/>
          </p:cNvSpPr>
          <p:nvPr>
            <p:ph type="body" idx="1"/>
          </p:nvPr>
        </p:nvSpPr>
        <p:spPr>
          <a:xfrm>
            <a:off x="685802" y="2142068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143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85750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5750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85750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85750" algn="l" rtl="0">
              <a:spcBef>
                <a:spcPts val="750"/>
              </a:spcBef>
              <a:spcAft>
                <a:spcPts val="75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g82ea05255d_2_0"/>
          <p:cNvSpPr txBox="1">
            <a:spLocks noGrp="1"/>
          </p:cNvSpPr>
          <p:nvPr>
            <p:ph type="dt" idx="10"/>
          </p:nvPr>
        </p:nvSpPr>
        <p:spPr>
          <a:xfrm>
            <a:off x="8589660" y="5870577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g82ea05255d_2_0"/>
          <p:cNvSpPr txBox="1">
            <a:spLocks noGrp="1"/>
          </p:cNvSpPr>
          <p:nvPr>
            <p:ph type="ftr" idx="11"/>
          </p:nvPr>
        </p:nvSpPr>
        <p:spPr>
          <a:xfrm>
            <a:off x="685801" y="5870577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g82ea05255d_2_0"/>
          <p:cNvSpPr txBox="1">
            <a:spLocks noGrp="1"/>
          </p:cNvSpPr>
          <p:nvPr>
            <p:ph type="sldNum" idx="12"/>
          </p:nvPr>
        </p:nvSpPr>
        <p:spPr>
          <a:xfrm>
            <a:off x="10266062" y="5870577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7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Boat Rentals on Tempe Town Lake">
            <a:extLst>
              <a:ext uri="{FF2B5EF4-FFF2-40B4-BE49-F238E27FC236}">
                <a16:creationId xmlns:a16="http://schemas.microsoft.com/office/drawing/2014/main" id="{17E05AFB-F404-40F4-BF9D-F0BF87B34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7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7C6425-C5A1-40ED-B198-ACEA2F865F0B}"/>
              </a:ext>
            </a:extLst>
          </p:cNvPr>
          <p:cNvSpPr/>
          <p:nvPr/>
        </p:nvSpPr>
        <p:spPr>
          <a:xfrm>
            <a:off x="1097280" y="1190171"/>
            <a:ext cx="10058400" cy="4746034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80E8E-77CD-4E91-B7ED-3840168F4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Aquatic Data Analysis from Deployable, Autonomous Boat</a:t>
            </a:r>
            <a:br>
              <a:rPr lang="en-US" sz="5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C5B94B2-8445-424C-8A34-4F4BCE253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092" y="3915863"/>
            <a:ext cx="10676775" cy="20358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Rodney Staggers, Sarah Bearman, Jnaneshwar Das</a:t>
            </a:r>
          </a:p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Earth and Space Exploration</a:t>
            </a:r>
          </a:p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Arizona Space Grant Consortium</a:t>
            </a:r>
          </a:p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17</a:t>
            </a:r>
            <a:r>
              <a:rPr lang="en-US" sz="3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Picture 8" descr="GDCS (@ASU_GDCS) | Twitter">
            <a:extLst>
              <a:ext uri="{FF2B5EF4-FFF2-40B4-BE49-F238E27FC236}">
                <a16:creationId xmlns:a16="http://schemas.microsoft.com/office/drawing/2014/main" id="{AC2B13EB-4746-442C-A66D-2ABBD0007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4" y="5936205"/>
            <a:ext cx="1059749" cy="9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FB59F14-9E1B-40BB-B3A9-A5778E623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012CBC8-92B7-4201-9627-F4A5E4B8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972" y="5976327"/>
            <a:ext cx="887014" cy="92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DB3547-DB2C-4B0F-AA12-FFC84CEB1065}"/>
              </a:ext>
            </a:extLst>
          </p:cNvPr>
          <p:cNvSpPr txBox="1"/>
          <p:nvPr/>
        </p:nvSpPr>
        <p:spPr>
          <a:xfrm>
            <a:off x="8481990" y="6569406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Source: tripsavvy.com</a:t>
            </a:r>
          </a:p>
        </p:txBody>
      </p:sp>
    </p:spTree>
    <p:extLst>
      <p:ext uri="{BB962C8B-B14F-4D97-AF65-F5344CB8AC3E}">
        <p14:creationId xmlns:p14="http://schemas.microsoft.com/office/powerpoint/2010/main" val="1082492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896CA-BD2A-4922-A9E5-6B217C91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0DE7A53-2161-4A60-983F-D12D8DDC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488786"/>
            <a:ext cx="5455917" cy="387370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CE5C68A-8A78-4F3B-AA8D-A53D68AB8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5" t="-1" r="10723" b="-1"/>
          <a:stretch/>
        </p:blipFill>
        <p:spPr>
          <a:xfrm>
            <a:off x="6445073" y="2664693"/>
            <a:ext cx="5455917" cy="352188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68C178D-0F36-4BA3-815D-34CCDDD5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267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896CA-BD2A-4922-A9E5-6B217C91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21" y="2715434"/>
            <a:ext cx="4164941" cy="151857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CAD MODELING FOR WINCH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FC6E02A-2418-4D63-AB78-CEDCF06A0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49" b="3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29FF71-ED9C-458C-9DDF-1BB6744E5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2" r="3149" b="2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4EAC223A-7012-4903-97C3-76EEE41B9D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8" r="-2" b="33638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EFDB0B-1EF3-4E2E-A21C-B10552E2F5AC}"/>
              </a:ext>
            </a:extLst>
          </p:cNvPr>
          <p:cNvSpPr txBox="1"/>
          <p:nvPr/>
        </p:nvSpPr>
        <p:spPr>
          <a:xfrm>
            <a:off x="6028711" y="2860061"/>
            <a:ext cx="6490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Initial			     Intermediate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6B4EFC-DA90-405A-B04D-8BFBCC5F83E6}"/>
              </a:ext>
            </a:extLst>
          </p:cNvPr>
          <p:cNvSpPr txBox="1"/>
          <p:nvPr/>
        </p:nvSpPr>
        <p:spPr>
          <a:xfrm>
            <a:off x="5843588" y="6243332"/>
            <a:ext cx="177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Finalized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E9DDADD3-80A4-43A3-895F-5D01E5217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0103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761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896CA-BD2A-4922-A9E5-6B217C91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MODELING FOR HOUSING UNIT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9D40FD5-3B6B-4510-B5FF-8B0F96A22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0" b="12206"/>
          <a:stretch/>
        </p:blipFill>
        <p:spPr>
          <a:xfrm>
            <a:off x="958051" y="2277801"/>
            <a:ext cx="4156710" cy="43154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36B888E-22B2-4E95-AA24-F33EA191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278" y="2277801"/>
            <a:ext cx="3237593" cy="431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4DE404E-87BF-4976-9CEE-21EA76D90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553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CD1E9EB-5F47-47BB-9BE0-5E6C4BA2C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262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6297EC6-8EE0-4F2D-AE14-0DE7CBA7A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34" r="-2" b="22195"/>
          <a:stretch/>
        </p:blipFill>
        <p:spPr>
          <a:xfrm>
            <a:off x="4883025" y="3411841"/>
            <a:ext cx="7308975" cy="3492996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896CA-BD2A-4922-A9E5-6B217C91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857303"/>
            <a:ext cx="5152842" cy="124358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REAL-LIFE MODELS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1BB6A2D-270F-4E32-9025-9414ABAE1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41" y="2390109"/>
            <a:ext cx="5898591" cy="366435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Must withstand torque of 0.5N*m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2.54cm diameter spool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Sonde weight of 4.0kg (air)/ 4.4kg (water)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Powered by 12V battery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Housing System Weighs 8.11kg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7B785D55-8DF8-4E48-BD5A-FD145165C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167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19F20-A9DB-4F1C-82E7-CCE6D3C63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83" y="2725152"/>
            <a:ext cx="3234018" cy="7038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4" name="Sonde Test">
            <a:hlinkClick r:id="" action="ppaction://media"/>
            <a:extLst>
              <a:ext uri="{FF2B5EF4-FFF2-40B4-BE49-F238E27FC236}">
                <a16:creationId xmlns:a16="http://schemas.microsoft.com/office/drawing/2014/main" id="{89F4F258-9EE8-4F1B-B60D-2ED373BB49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98" r="34112"/>
          <a:stretch/>
        </p:blipFill>
        <p:spPr>
          <a:xfrm>
            <a:off x="6287906" y="0"/>
            <a:ext cx="3888030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6CF7230-6886-421B-ACD2-91AA423ED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7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82ea05255d_2_38"/>
          <p:cNvSpPr txBox="1">
            <a:spLocks noGrp="1"/>
          </p:cNvSpPr>
          <p:nvPr>
            <p:ph type="title"/>
          </p:nvPr>
        </p:nvSpPr>
        <p:spPr>
          <a:xfrm>
            <a:off x="290027" y="2877449"/>
            <a:ext cx="4019074" cy="11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4000" dirty="0">
                <a:solidFill>
                  <a:schemeClr val="tx1"/>
                </a:solidFill>
              </a:rPr>
              <a:t>CONCLUSIONS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528" name="Google Shape;528;g82ea05255d_2_38"/>
          <p:cNvSpPr/>
          <p:nvPr/>
        </p:nvSpPr>
        <p:spPr>
          <a:xfrm>
            <a:off x="4422108" y="-894"/>
            <a:ext cx="7769892" cy="6858000"/>
          </a:xfrm>
          <a:custGeom>
            <a:avLst/>
            <a:gdLst/>
            <a:ahLst/>
            <a:cxnLst/>
            <a:rect l="l" t="t" r="r" b="b"/>
            <a:pathLst>
              <a:path w="7769892" h="6837536" extrusionOk="0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13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BF9258-BA3C-4FDE-8D74-7424FCE76237}"/>
              </a:ext>
            </a:extLst>
          </p:cNvPr>
          <p:cNvGrpSpPr/>
          <p:nvPr/>
        </p:nvGrpSpPr>
        <p:grpSpPr>
          <a:xfrm>
            <a:off x="5220386" y="1599231"/>
            <a:ext cx="6173336" cy="3657750"/>
            <a:chOff x="5613852" y="930866"/>
            <a:chExt cx="5744712" cy="3227485"/>
          </a:xfrm>
        </p:grpSpPr>
        <p:grpSp>
          <p:nvGrpSpPr>
            <p:cNvPr id="529" name="Google Shape;529;g82ea05255d_2_38"/>
            <p:cNvGrpSpPr/>
            <p:nvPr/>
          </p:nvGrpSpPr>
          <p:grpSpPr>
            <a:xfrm>
              <a:off x="5613852" y="2600271"/>
              <a:ext cx="5744712" cy="1558080"/>
              <a:chOff x="-2383" y="1354838"/>
              <a:chExt cx="4308534" cy="1168560"/>
            </a:xfrm>
          </p:grpSpPr>
          <p:sp>
            <p:nvSpPr>
              <p:cNvPr id="533" name="Google Shape;533;g82ea05255d_2_38"/>
              <p:cNvSpPr/>
              <p:nvPr/>
            </p:nvSpPr>
            <p:spPr>
              <a:xfrm>
                <a:off x="0" y="1590998"/>
                <a:ext cx="4306151" cy="932400"/>
              </a:xfrm>
              <a:prstGeom prst="rect">
                <a:avLst/>
              </a:prstGeom>
              <a:solidFill>
                <a:schemeClr val="lt1">
                  <a:alpha val="89803"/>
                </a:schemeClr>
              </a:solidFill>
              <a:ln w="19050" cap="rnd" cmpd="sng">
                <a:solidFill>
                  <a:srgbClr val="42A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4" name="Google Shape;534;g82ea05255d_2_38"/>
              <p:cNvSpPr txBox="1"/>
              <p:nvPr/>
            </p:nvSpPr>
            <p:spPr>
              <a:xfrm>
                <a:off x="-2383" y="1590998"/>
                <a:ext cx="4306151" cy="93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45600" tIns="444300" rIns="445600" bIns="151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228594" marR="0" lvl="1" indent="-228594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Char char="•"/>
                </a:pPr>
                <a:r>
                  <a:rPr lang="en-US" sz="2800" b="0" i="0" u="none" strike="noStrike" cap="none" dirty="0">
                    <a:solidFill>
                      <a:schemeClr val="dk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Finish ROS Integration</a:t>
                </a:r>
                <a:endParaRPr sz="2800" dirty="0">
                  <a:latin typeface="+mj-lt"/>
                </a:endParaRPr>
              </a:p>
              <a:p>
                <a:pPr marL="228594" marR="0" lvl="1" indent="-228594" algn="l" rtl="0">
                  <a:lnSpc>
                    <a:spcPct val="90000"/>
                  </a:lnSpc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Char char="•"/>
                </a:pPr>
                <a:r>
                  <a:rPr lang="en-US" sz="2800" b="0" i="0" u="none" strike="noStrike" cap="none" dirty="0">
                    <a:solidFill>
                      <a:schemeClr val="dk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Perform Lake Tests</a:t>
                </a:r>
                <a:endParaRPr sz="2800" dirty="0">
                  <a:latin typeface="+mj-lt"/>
                </a:endParaRPr>
              </a:p>
            </p:txBody>
          </p:sp>
          <p:sp>
            <p:nvSpPr>
              <p:cNvPr id="535" name="Google Shape;535;g82ea05255d_2_38"/>
              <p:cNvSpPr/>
              <p:nvPr/>
            </p:nvSpPr>
            <p:spPr>
              <a:xfrm>
                <a:off x="215307" y="1354838"/>
                <a:ext cx="3891411" cy="472320"/>
              </a:xfrm>
              <a:prstGeom prst="roundRect">
                <a:avLst>
                  <a:gd name="adj" fmla="val 16667"/>
                </a:avLst>
              </a:prstGeom>
              <a:solidFill>
                <a:srgbClr val="42AAC3"/>
              </a:solidFill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6" name="Google Shape;536;g82ea05255d_2_38"/>
              <p:cNvSpPr txBox="1"/>
              <p:nvPr/>
            </p:nvSpPr>
            <p:spPr>
              <a:xfrm>
                <a:off x="238364" y="1377895"/>
                <a:ext cx="2342697" cy="4262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1900" tIns="0" rIns="15190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Calibri"/>
                  <a:buNone/>
                </a:pPr>
                <a:r>
                  <a:rPr lang="en-US" sz="2800" b="0" i="0" u="none" strike="noStrike" cap="none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Upcoming Plans:</a:t>
                </a:r>
                <a:endParaRPr sz="2800" dirty="0">
                  <a:latin typeface="+mj-lt"/>
                </a:endParaRPr>
              </a:p>
            </p:txBody>
          </p:sp>
        </p:grpSp>
        <p:grpSp>
          <p:nvGrpSpPr>
            <p:cNvPr id="19" name="Google Shape;529;g82ea05255d_2_38">
              <a:extLst>
                <a:ext uri="{FF2B5EF4-FFF2-40B4-BE49-F238E27FC236}">
                  <a16:creationId xmlns:a16="http://schemas.microsoft.com/office/drawing/2014/main" id="{5AFB1E7F-529E-4236-BD88-E1324CC669E9}"/>
                </a:ext>
              </a:extLst>
            </p:cNvPr>
            <p:cNvGrpSpPr/>
            <p:nvPr/>
          </p:nvGrpSpPr>
          <p:grpSpPr>
            <a:xfrm>
              <a:off x="5613852" y="930866"/>
              <a:ext cx="5744712" cy="1558080"/>
              <a:chOff x="-2383" y="1354838"/>
              <a:chExt cx="4308534" cy="1168560"/>
            </a:xfrm>
          </p:grpSpPr>
          <p:sp>
            <p:nvSpPr>
              <p:cNvPr id="20" name="Google Shape;533;g82ea05255d_2_38">
                <a:extLst>
                  <a:ext uri="{FF2B5EF4-FFF2-40B4-BE49-F238E27FC236}">
                    <a16:creationId xmlns:a16="http://schemas.microsoft.com/office/drawing/2014/main" id="{D8898447-5FCF-471F-AA11-95ED72F19C8A}"/>
                  </a:ext>
                </a:extLst>
              </p:cNvPr>
              <p:cNvSpPr/>
              <p:nvPr/>
            </p:nvSpPr>
            <p:spPr>
              <a:xfrm>
                <a:off x="0" y="1590998"/>
                <a:ext cx="4306151" cy="932400"/>
              </a:xfrm>
              <a:prstGeom prst="rect">
                <a:avLst/>
              </a:prstGeom>
              <a:solidFill>
                <a:schemeClr val="lt1">
                  <a:alpha val="89803"/>
                </a:schemeClr>
              </a:solidFill>
              <a:ln w="19050" cap="rnd" cmpd="sng">
                <a:solidFill>
                  <a:srgbClr val="42A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1" name="Google Shape;534;g82ea05255d_2_38">
                <a:extLst>
                  <a:ext uri="{FF2B5EF4-FFF2-40B4-BE49-F238E27FC236}">
                    <a16:creationId xmlns:a16="http://schemas.microsoft.com/office/drawing/2014/main" id="{2EFF6661-6416-4AC6-82AB-9A791C0BB500}"/>
                  </a:ext>
                </a:extLst>
              </p:cNvPr>
              <p:cNvSpPr txBox="1"/>
              <p:nvPr/>
            </p:nvSpPr>
            <p:spPr>
              <a:xfrm>
                <a:off x="-2383" y="1590998"/>
                <a:ext cx="4306151" cy="93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45600" tIns="444300" rIns="445600" bIns="151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228594" marR="0" lvl="1" indent="-228594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Calibri"/>
                  <a:buChar char="•"/>
                </a:pPr>
                <a:r>
                  <a:rPr lang="en-US" sz="2800" b="0" i="0" u="none" strike="noStrike" cap="none" dirty="0">
                    <a:solidFill>
                      <a:schemeClr val="dk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Sans Manta+ 35 and PLA</a:t>
                </a:r>
              </a:p>
            </p:txBody>
          </p:sp>
          <p:sp>
            <p:nvSpPr>
              <p:cNvPr id="22" name="Google Shape;535;g82ea05255d_2_38">
                <a:extLst>
                  <a:ext uri="{FF2B5EF4-FFF2-40B4-BE49-F238E27FC236}">
                    <a16:creationId xmlns:a16="http://schemas.microsoft.com/office/drawing/2014/main" id="{69BBEA1A-4669-468D-A01E-54BDCB1AF271}"/>
                  </a:ext>
                </a:extLst>
              </p:cNvPr>
              <p:cNvSpPr/>
              <p:nvPr/>
            </p:nvSpPr>
            <p:spPr>
              <a:xfrm>
                <a:off x="215307" y="1354838"/>
                <a:ext cx="3891411" cy="472320"/>
              </a:xfrm>
              <a:prstGeom prst="roundRect">
                <a:avLst>
                  <a:gd name="adj" fmla="val 16667"/>
                </a:avLst>
              </a:prstGeom>
              <a:solidFill>
                <a:srgbClr val="42AAC3"/>
              </a:solidFill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" name="Google Shape;536;g82ea05255d_2_38">
                <a:extLst>
                  <a:ext uri="{FF2B5EF4-FFF2-40B4-BE49-F238E27FC236}">
                    <a16:creationId xmlns:a16="http://schemas.microsoft.com/office/drawing/2014/main" id="{D62C21CA-E8E1-4F68-8C69-769E5762D894}"/>
                  </a:ext>
                </a:extLst>
              </p:cNvPr>
              <p:cNvSpPr txBox="1"/>
              <p:nvPr/>
            </p:nvSpPr>
            <p:spPr>
              <a:xfrm>
                <a:off x="238364" y="1377895"/>
                <a:ext cx="3868355" cy="426206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txBody>
              <a:bodyPr spcFirstLastPara="1" wrap="square" lIns="151900" tIns="0" rIns="151900" bIns="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Calibri"/>
                  <a:buNone/>
                </a:pPr>
                <a:r>
                  <a:rPr lang="en-US" sz="2800" b="0" i="0" u="none" strike="noStrike" cap="none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Final Cost: $180</a:t>
                </a:r>
                <a:endParaRPr sz="2800" dirty="0">
                  <a:latin typeface="+mj-lt"/>
                </a:endParaRPr>
              </a:p>
            </p:txBody>
          </p:sp>
        </p:grpSp>
      </p:grpSp>
      <p:pic>
        <p:nvPicPr>
          <p:cNvPr id="28" name="Picture 4">
            <a:extLst>
              <a:ext uri="{FF2B5EF4-FFF2-40B4-BE49-F238E27FC236}">
                <a16:creationId xmlns:a16="http://schemas.microsoft.com/office/drawing/2014/main" id="{23B50E37-4E7A-4728-9963-2367D7B83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671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26;p2">
            <a:extLst>
              <a:ext uri="{FF2B5EF4-FFF2-40B4-BE49-F238E27FC236}">
                <a16:creationId xmlns:a16="http://schemas.microsoft.com/office/drawing/2014/main" id="{D84A3AF3-A230-40C6-AA9F-0BB36799C9C1}"/>
              </a:ext>
            </a:extLst>
          </p:cNvPr>
          <p:cNvSpPr/>
          <p:nvPr/>
        </p:nvSpPr>
        <p:spPr>
          <a:xfrm>
            <a:off x="0" y="0"/>
            <a:ext cx="12192000" cy="1703129"/>
          </a:xfrm>
          <a:custGeom>
            <a:avLst/>
            <a:gdLst/>
            <a:ahLst/>
            <a:cxnLst/>
            <a:rect l="l" t="t" r="r" b="b"/>
            <a:pathLst>
              <a:path w="12192000" h="2270839" extrusionOk="0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519830"/>
                </a:lnTo>
                <a:lnTo>
                  <a:pt x="12192000" y="744793"/>
                </a:lnTo>
                <a:lnTo>
                  <a:pt x="12192000" y="1754021"/>
                </a:lnTo>
                <a:lnTo>
                  <a:pt x="11957522" y="1797923"/>
                </a:lnTo>
                <a:lnTo>
                  <a:pt x="11679973" y="1847667"/>
                </a:lnTo>
                <a:lnTo>
                  <a:pt x="11401197" y="1896360"/>
                </a:lnTo>
                <a:lnTo>
                  <a:pt x="11121192" y="1938046"/>
                </a:lnTo>
                <a:lnTo>
                  <a:pt x="10842416" y="1980083"/>
                </a:lnTo>
                <a:lnTo>
                  <a:pt x="10562411" y="2019318"/>
                </a:lnTo>
                <a:lnTo>
                  <a:pt x="10286091" y="2052947"/>
                </a:lnTo>
                <a:lnTo>
                  <a:pt x="10006086" y="2084825"/>
                </a:lnTo>
                <a:lnTo>
                  <a:pt x="9727310" y="2113901"/>
                </a:lnTo>
                <a:lnTo>
                  <a:pt x="9453445" y="2139123"/>
                </a:lnTo>
                <a:lnTo>
                  <a:pt x="9175897" y="2164345"/>
                </a:lnTo>
                <a:lnTo>
                  <a:pt x="8902033" y="2185364"/>
                </a:lnTo>
                <a:lnTo>
                  <a:pt x="8628169" y="2201828"/>
                </a:lnTo>
                <a:lnTo>
                  <a:pt x="8355533" y="2218994"/>
                </a:lnTo>
                <a:lnTo>
                  <a:pt x="8085353" y="2233356"/>
                </a:lnTo>
                <a:lnTo>
                  <a:pt x="7817629" y="2243515"/>
                </a:lnTo>
                <a:lnTo>
                  <a:pt x="7549905" y="2252273"/>
                </a:lnTo>
                <a:lnTo>
                  <a:pt x="7284638" y="2260680"/>
                </a:lnTo>
                <a:lnTo>
                  <a:pt x="7023055" y="2264534"/>
                </a:lnTo>
                <a:lnTo>
                  <a:pt x="6761472" y="2268737"/>
                </a:lnTo>
                <a:lnTo>
                  <a:pt x="6503573" y="2270839"/>
                </a:lnTo>
                <a:lnTo>
                  <a:pt x="6248130" y="2268737"/>
                </a:lnTo>
                <a:lnTo>
                  <a:pt x="5995144" y="2268737"/>
                </a:lnTo>
                <a:lnTo>
                  <a:pt x="5744613" y="2264534"/>
                </a:lnTo>
                <a:lnTo>
                  <a:pt x="5498995" y="2258228"/>
                </a:lnTo>
                <a:lnTo>
                  <a:pt x="5255834" y="2252273"/>
                </a:lnTo>
                <a:lnTo>
                  <a:pt x="5017584" y="2245617"/>
                </a:lnTo>
                <a:lnTo>
                  <a:pt x="4780562" y="2235458"/>
                </a:lnTo>
                <a:lnTo>
                  <a:pt x="4547227" y="2224598"/>
                </a:lnTo>
                <a:lnTo>
                  <a:pt x="4318800" y="2214790"/>
                </a:lnTo>
                <a:lnTo>
                  <a:pt x="3873004" y="2187115"/>
                </a:lnTo>
                <a:lnTo>
                  <a:pt x="3445628" y="2157690"/>
                </a:lnTo>
                <a:lnTo>
                  <a:pt x="3035446" y="2126862"/>
                </a:lnTo>
                <a:lnTo>
                  <a:pt x="2647370" y="2092883"/>
                </a:lnTo>
                <a:lnTo>
                  <a:pt x="2276487" y="2057501"/>
                </a:lnTo>
                <a:lnTo>
                  <a:pt x="1932621" y="2019318"/>
                </a:lnTo>
                <a:lnTo>
                  <a:pt x="1609634" y="1981835"/>
                </a:lnTo>
                <a:lnTo>
                  <a:pt x="1312435" y="1944352"/>
                </a:lnTo>
                <a:lnTo>
                  <a:pt x="1039799" y="1908971"/>
                </a:lnTo>
                <a:lnTo>
                  <a:pt x="797865" y="1875341"/>
                </a:lnTo>
                <a:lnTo>
                  <a:pt x="579265" y="1843463"/>
                </a:lnTo>
                <a:lnTo>
                  <a:pt x="395052" y="1816840"/>
                </a:lnTo>
                <a:lnTo>
                  <a:pt x="240312" y="1791617"/>
                </a:lnTo>
                <a:lnTo>
                  <a:pt x="27853" y="1755536"/>
                </a:lnTo>
                <a:lnTo>
                  <a:pt x="0" y="1750823"/>
                </a:lnTo>
                <a:lnTo>
                  <a:pt x="0" y="744793"/>
                </a:lnTo>
                <a:lnTo>
                  <a:pt x="0" y="519830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0E878-6ED0-42D5-AA83-F6D8F3B1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3C72-550B-4ABC-BEF2-96DDB7E21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Potential for Autonomous Sampling Devices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Expand usage of expensive instruments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Extracting data from prime regions of heightened biogeochemical activity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Optimize path of observation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E9244E-FA79-4C31-9F6C-5C4042718CAF}"/>
              </a:ext>
            </a:extLst>
          </p:cNvPr>
          <p:cNvSpPr/>
          <p:nvPr/>
        </p:nvSpPr>
        <p:spPr>
          <a:xfrm>
            <a:off x="9274629" y="4426857"/>
            <a:ext cx="2757714" cy="223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8D270CD-F737-4BB8-92B7-3B8E114B1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509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6;p2">
            <a:extLst>
              <a:ext uri="{FF2B5EF4-FFF2-40B4-BE49-F238E27FC236}">
                <a16:creationId xmlns:a16="http://schemas.microsoft.com/office/drawing/2014/main" id="{7D5CCB44-7F5E-49E3-9E49-1D9478C48E89}"/>
              </a:ext>
            </a:extLst>
          </p:cNvPr>
          <p:cNvSpPr/>
          <p:nvPr/>
        </p:nvSpPr>
        <p:spPr>
          <a:xfrm>
            <a:off x="0" y="0"/>
            <a:ext cx="12192000" cy="1703129"/>
          </a:xfrm>
          <a:custGeom>
            <a:avLst/>
            <a:gdLst/>
            <a:ahLst/>
            <a:cxnLst/>
            <a:rect l="l" t="t" r="r" b="b"/>
            <a:pathLst>
              <a:path w="12192000" h="2270839" extrusionOk="0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519830"/>
                </a:lnTo>
                <a:lnTo>
                  <a:pt x="12192000" y="744793"/>
                </a:lnTo>
                <a:lnTo>
                  <a:pt x="12192000" y="1754021"/>
                </a:lnTo>
                <a:lnTo>
                  <a:pt x="11957522" y="1797923"/>
                </a:lnTo>
                <a:lnTo>
                  <a:pt x="11679973" y="1847667"/>
                </a:lnTo>
                <a:lnTo>
                  <a:pt x="11401197" y="1896360"/>
                </a:lnTo>
                <a:lnTo>
                  <a:pt x="11121192" y="1938046"/>
                </a:lnTo>
                <a:lnTo>
                  <a:pt x="10842416" y="1980083"/>
                </a:lnTo>
                <a:lnTo>
                  <a:pt x="10562411" y="2019318"/>
                </a:lnTo>
                <a:lnTo>
                  <a:pt x="10286091" y="2052947"/>
                </a:lnTo>
                <a:lnTo>
                  <a:pt x="10006086" y="2084825"/>
                </a:lnTo>
                <a:lnTo>
                  <a:pt x="9727310" y="2113901"/>
                </a:lnTo>
                <a:lnTo>
                  <a:pt x="9453445" y="2139123"/>
                </a:lnTo>
                <a:lnTo>
                  <a:pt x="9175897" y="2164345"/>
                </a:lnTo>
                <a:lnTo>
                  <a:pt x="8902033" y="2185364"/>
                </a:lnTo>
                <a:lnTo>
                  <a:pt x="8628169" y="2201828"/>
                </a:lnTo>
                <a:lnTo>
                  <a:pt x="8355533" y="2218994"/>
                </a:lnTo>
                <a:lnTo>
                  <a:pt x="8085353" y="2233356"/>
                </a:lnTo>
                <a:lnTo>
                  <a:pt x="7817629" y="2243515"/>
                </a:lnTo>
                <a:lnTo>
                  <a:pt x="7549905" y="2252273"/>
                </a:lnTo>
                <a:lnTo>
                  <a:pt x="7284638" y="2260680"/>
                </a:lnTo>
                <a:lnTo>
                  <a:pt x="7023055" y="2264534"/>
                </a:lnTo>
                <a:lnTo>
                  <a:pt x="6761472" y="2268737"/>
                </a:lnTo>
                <a:lnTo>
                  <a:pt x="6503573" y="2270839"/>
                </a:lnTo>
                <a:lnTo>
                  <a:pt x="6248130" y="2268737"/>
                </a:lnTo>
                <a:lnTo>
                  <a:pt x="5995144" y="2268737"/>
                </a:lnTo>
                <a:lnTo>
                  <a:pt x="5744613" y="2264534"/>
                </a:lnTo>
                <a:lnTo>
                  <a:pt x="5498995" y="2258228"/>
                </a:lnTo>
                <a:lnTo>
                  <a:pt x="5255834" y="2252273"/>
                </a:lnTo>
                <a:lnTo>
                  <a:pt x="5017584" y="2245617"/>
                </a:lnTo>
                <a:lnTo>
                  <a:pt x="4780562" y="2235458"/>
                </a:lnTo>
                <a:lnTo>
                  <a:pt x="4547227" y="2224598"/>
                </a:lnTo>
                <a:lnTo>
                  <a:pt x="4318800" y="2214790"/>
                </a:lnTo>
                <a:lnTo>
                  <a:pt x="3873004" y="2187115"/>
                </a:lnTo>
                <a:lnTo>
                  <a:pt x="3445628" y="2157690"/>
                </a:lnTo>
                <a:lnTo>
                  <a:pt x="3035446" y="2126862"/>
                </a:lnTo>
                <a:lnTo>
                  <a:pt x="2647370" y="2092883"/>
                </a:lnTo>
                <a:lnTo>
                  <a:pt x="2276487" y="2057501"/>
                </a:lnTo>
                <a:lnTo>
                  <a:pt x="1932621" y="2019318"/>
                </a:lnTo>
                <a:lnTo>
                  <a:pt x="1609634" y="1981835"/>
                </a:lnTo>
                <a:lnTo>
                  <a:pt x="1312435" y="1944352"/>
                </a:lnTo>
                <a:lnTo>
                  <a:pt x="1039799" y="1908971"/>
                </a:lnTo>
                <a:lnTo>
                  <a:pt x="797865" y="1875341"/>
                </a:lnTo>
                <a:lnTo>
                  <a:pt x="579265" y="1843463"/>
                </a:lnTo>
                <a:lnTo>
                  <a:pt x="395052" y="1816840"/>
                </a:lnTo>
                <a:lnTo>
                  <a:pt x="240312" y="1791617"/>
                </a:lnTo>
                <a:lnTo>
                  <a:pt x="27853" y="1755536"/>
                </a:lnTo>
                <a:lnTo>
                  <a:pt x="0" y="1750823"/>
                </a:lnTo>
                <a:lnTo>
                  <a:pt x="0" y="744793"/>
                </a:lnTo>
                <a:lnTo>
                  <a:pt x="0" y="519830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123BF-6BE1-43D4-BE26-01BECFA4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24E9-A71B-4533-B86F-86EAB236F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714" y="1840139"/>
            <a:ext cx="11248571" cy="4351338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Thanks to the D.R.E.A.M.S. LAB and special thanks to Jnaneshwar Das, Sarah Bearman, and Darwin Mick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Special Thanks also to the Arizona State University Space Grant Program!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39B07-E92D-4ECE-AECF-20958281B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17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56749-7B35-4915-9F7A-0FA293968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111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3900" dirty="0">
                <a:latin typeface="French Script MT" panose="03020402040607040605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0993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6;p2">
            <a:extLst>
              <a:ext uri="{FF2B5EF4-FFF2-40B4-BE49-F238E27FC236}">
                <a16:creationId xmlns:a16="http://schemas.microsoft.com/office/drawing/2014/main" id="{26AB4BF0-DEC4-49AA-85FF-9D3D7A7C7901}"/>
              </a:ext>
            </a:extLst>
          </p:cNvPr>
          <p:cNvSpPr/>
          <p:nvPr/>
        </p:nvSpPr>
        <p:spPr>
          <a:xfrm>
            <a:off x="0" y="0"/>
            <a:ext cx="12192000" cy="1703129"/>
          </a:xfrm>
          <a:custGeom>
            <a:avLst/>
            <a:gdLst/>
            <a:ahLst/>
            <a:cxnLst/>
            <a:rect l="l" t="t" r="r" b="b"/>
            <a:pathLst>
              <a:path w="12192000" h="2270839" extrusionOk="0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519830"/>
                </a:lnTo>
                <a:lnTo>
                  <a:pt x="12192000" y="744793"/>
                </a:lnTo>
                <a:lnTo>
                  <a:pt x="12192000" y="1754021"/>
                </a:lnTo>
                <a:lnTo>
                  <a:pt x="11957522" y="1797923"/>
                </a:lnTo>
                <a:lnTo>
                  <a:pt x="11679973" y="1847667"/>
                </a:lnTo>
                <a:lnTo>
                  <a:pt x="11401197" y="1896360"/>
                </a:lnTo>
                <a:lnTo>
                  <a:pt x="11121192" y="1938046"/>
                </a:lnTo>
                <a:lnTo>
                  <a:pt x="10842416" y="1980083"/>
                </a:lnTo>
                <a:lnTo>
                  <a:pt x="10562411" y="2019318"/>
                </a:lnTo>
                <a:lnTo>
                  <a:pt x="10286091" y="2052947"/>
                </a:lnTo>
                <a:lnTo>
                  <a:pt x="10006086" y="2084825"/>
                </a:lnTo>
                <a:lnTo>
                  <a:pt x="9727310" y="2113901"/>
                </a:lnTo>
                <a:lnTo>
                  <a:pt x="9453445" y="2139123"/>
                </a:lnTo>
                <a:lnTo>
                  <a:pt x="9175897" y="2164345"/>
                </a:lnTo>
                <a:lnTo>
                  <a:pt x="8902033" y="2185364"/>
                </a:lnTo>
                <a:lnTo>
                  <a:pt x="8628169" y="2201828"/>
                </a:lnTo>
                <a:lnTo>
                  <a:pt x="8355533" y="2218994"/>
                </a:lnTo>
                <a:lnTo>
                  <a:pt x="8085353" y="2233356"/>
                </a:lnTo>
                <a:lnTo>
                  <a:pt x="7817629" y="2243515"/>
                </a:lnTo>
                <a:lnTo>
                  <a:pt x="7549905" y="2252273"/>
                </a:lnTo>
                <a:lnTo>
                  <a:pt x="7284638" y="2260680"/>
                </a:lnTo>
                <a:lnTo>
                  <a:pt x="7023055" y="2264534"/>
                </a:lnTo>
                <a:lnTo>
                  <a:pt x="6761472" y="2268737"/>
                </a:lnTo>
                <a:lnTo>
                  <a:pt x="6503573" y="2270839"/>
                </a:lnTo>
                <a:lnTo>
                  <a:pt x="6248130" y="2268737"/>
                </a:lnTo>
                <a:lnTo>
                  <a:pt x="5995144" y="2268737"/>
                </a:lnTo>
                <a:lnTo>
                  <a:pt x="5744613" y="2264534"/>
                </a:lnTo>
                <a:lnTo>
                  <a:pt x="5498995" y="2258228"/>
                </a:lnTo>
                <a:lnTo>
                  <a:pt x="5255834" y="2252273"/>
                </a:lnTo>
                <a:lnTo>
                  <a:pt x="5017584" y="2245617"/>
                </a:lnTo>
                <a:lnTo>
                  <a:pt x="4780562" y="2235458"/>
                </a:lnTo>
                <a:lnTo>
                  <a:pt x="4547227" y="2224598"/>
                </a:lnTo>
                <a:lnTo>
                  <a:pt x="4318800" y="2214790"/>
                </a:lnTo>
                <a:lnTo>
                  <a:pt x="3873004" y="2187115"/>
                </a:lnTo>
                <a:lnTo>
                  <a:pt x="3445628" y="2157690"/>
                </a:lnTo>
                <a:lnTo>
                  <a:pt x="3035446" y="2126862"/>
                </a:lnTo>
                <a:lnTo>
                  <a:pt x="2647370" y="2092883"/>
                </a:lnTo>
                <a:lnTo>
                  <a:pt x="2276487" y="2057501"/>
                </a:lnTo>
                <a:lnTo>
                  <a:pt x="1932621" y="2019318"/>
                </a:lnTo>
                <a:lnTo>
                  <a:pt x="1609634" y="1981835"/>
                </a:lnTo>
                <a:lnTo>
                  <a:pt x="1312435" y="1944352"/>
                </a:lnTo>
                <a:lnTo>
                  <a:pt x="1039799" y="1908971"/>
                </a:lnTo>
                <a:lnTo>
                  <a:pt x="797865" y="1875341"/>
                </a:lnTo>
                <a:lnTo>
                  <a:pt x="579265" y="1843463"/>
                </a:lnTo>
                <a:lnTo>
                  <a:pt x="395052" y="1816840"/>
                </a:lnTo>
                <a:lnTo>
                  <a:pt x="240312" y="1791617"/>
                </a:lnTo>
                <a:lnTo>
                  <a:pt x="27853" y="1755536"/>
                </a:lnTo>
                <a:lnTo>
                  <a:pt x="0" y="1750823"/>
                </a:lnTo>
                <a:lnTo>
                  <a:pt x="0" y="744793"/>
                </a:lnTo>
                <a:lnTo>
                  <a:pt x="0" y="519830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0CF85-B99F-4B39-B28E-2B3C68C2E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39AE2-E2CF-4D33-AC2B-D298E1755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projects serves to mechanize an autonomous catamaran boat to deploy/ascend a sonde across various locations in Tempe Town Lake in order to observe its biogeochemical attributes over time.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89EF5-18E9-4F4C-879C-E8FBB164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59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ilairy measures Tempe Town Lake">
            <a:extLst>
              <a:ext uri="{FF2B5EF4-FFF2-40B4-BE49-F238E27FC236}">
                <a16:creationId xmlns:a16="http://schemas.microsoft.com/office/drawing/2014/main" id="{524EE9D4-A92A-480B-8E80-719A16A28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15" b="-1"/>
          <a:stretch/>
        </p:blipFill>
        <p:spPr bwMode="auto">
          <a:xfrm>
            <a:off x="4459457" y="10"/>
            <a:ext cx="773254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5121C-34F5-41EC-9122-59E611A0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409200" cy="1492132"/>
          </a:xfrm>
        </p:spPr>
        <p:txBody>
          <a:bodyPr anchor="t"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CURRENT PRACTICES AT THE 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D1EF9-2118-4214-9548-1F7272E0C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2154532"/>
            <a:ext cx="4506767" cy="3844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Prof.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</a:rPr>
              <a:t>Hilairy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Hartnett of Arizona State University (in conjunction with CAP LTER)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alpha val="60000"/>
                  </a:schemeClr>
                </a:solidFill>
              </a:rPr>
              <a:t>Years of data from Tempe Town Lake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948E7EE-646C-43CF-B329-8EEC31BE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3A2F2D-1DD2-4FEC-9034-B1696E5C4391}"/>
              </a:ext>
            </a:extLst>
          </p:cNvPr>
          <p:cNvSpPr txBox="1"/>
          <p:nvPr/>
        </p:nvSpPr>
        <p:spPr>
          <a:xfrm>
            <a:off x="4829078" y="648865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 asunow.asu.edu</a:t>
            </a:r>
          </a:p>
        </p:txBody>
      </p:sp>
    </p:spTree>
    <p:extLst>
      <p:ext uri="{BB962C8B-B14F-4D97-AF65-F5344CB8AC3E}">
        <p14:creationId xmlns:p14="http://schemas.microsoft.com/office/powerpoint/2010/main" val="3568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ilairy measures Tempe Town Lake">
            <a:extLst>
              <a:ext uri="{FF2B5EF4-FFF2-40B4-BE49-F238E27FC236}">
                <a16:creationId xmlns:a16="http://schemas.microsoft.com/office/drawing/2014/main" id="{524EE9D4-A92A-480B-8E80-719A16A28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15" b="-1"/>
          <a:stretch/>
        </p:blipFill>
        <p:spPr bwMode="auto">
          <a:xfrm>
            <a:off x="4459457" y="10"/>
            <a:ext cx="773254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5121C-34F5-41EC-9122-59E611A0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3" y="662400"/>
            <a:ext cx="3622708" cy="1492132"/>
          </a:xfrm>
        </p:spPr>
        <p:txBody>
          <a:bodyPr anchor="t"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LIMITATIONS OF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D1EF9-2118-4214-9548-1F7272E0C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2154532"/>
            <a:ext cx="4506767" cy="3844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Utilizes one sonde at one specific location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alpha val="60000"/>
                  </a:schemeClr>
                </a:solidFill>
              </a:rPr>
              <a:t>Lacks spatial resolution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alpha val="60000"/>
                  </a:schemeClr>
                </a:solidFill>
              </a:rPr>
              <a:t>Possible data gradients at diverse locations</a:t>
            </a:r>
          </a:p>
          <a:p>
            <a:pPr lvl="1"/>
            <a:endParaRPr lang="en-US" sz="28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D12328-9C44-4188-962C-5C61C1B96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3D8D43-AC19-46B7-807B-D79AF2E8BD91}"/>
              </a:ext>
            </a:extLst>
          </p:cNvPr>
          <p:cNvSpPr txBox="1"/>
          <p:nvPr/>
        </p:nvSpPr>
        <p:spPr>
          <a:xfrm>
            <a:off x="4829078" y="650096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 asunow.asu.edu</a:t>
            </a:r>
          </a:p>
        </p:txBody>
      </p:sp>
    </p:spTree>
    <p:extLst>
      <p:ext uri="{BB962C8B-B14F-4D97-AF65-F5344CB8AC3E}">
        <p14:creationId xmlns:p14="http://schemas.microsoft.com/office/powerpoint/2010/main" val="1655149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1C9A-542F-4377-8B72-ED1F34423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LIMITATIONS OF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642F5-2BEF-469A-A006-6E21EBF94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Lab testing (without winch and housing system), this data was collected: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9AC90-8635-42D4-AF90-B92C12946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020" y="1391582"/>
            <a:ext cx="5870980" cy="5466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69C37-2BF7-457A-BC83-EBA8231C6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105" b="34581"/>
          <a:stretch/>
        </p:blipFill>
        <p:spPr>
          <a:xfrm>
            <a:off x="1122321" y="3904861"/>
            <a:ext cx="3635209" cy="273503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D6F2396-A46C-4103-9A8E-94084502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5483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506FA2D2-F67C-4B3A-B090-8D5CBB0BBFAC}"/>
              </a:ext>
            </a:extLst>
          </p:cNvPr>
          <p:cNvSpPr/>
          <p:nvPr/>
        </p:nvSpPr>
        <p:spPr>
          <a:xfrm>
            <a:off x="9833113" y="1308894"/>
            <a:ext cx="2173357" cy="1934714"/>
          </a:xfrm>
          <a:prstGeom prst="donut">
            <a:avLst>
              <a:gd name="adj" fmla="val 30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8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1C9A-542F-4377-8B72-ED1F34423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LIMITATIONS OF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642F5-2BEF-469A-A006-6E21EBF94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Only 1.2cm range of depth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Want to add additional dimension to analyze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9AC90-8635-42D4-AF90-B92C12946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33" b="67381"/>
          <a:stretch/>
        </p:blipFill>
        <p:spPr>
          <a:xfrm>
            <a:off x="7088522" y="1878980"/>
            <a:ext cx="3909439" cy="393589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D6F2396-A46C-4103-9A8E-94084502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5483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27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8BE1A-FF6F-4A75-9FFC-786AB077E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9" r="1" b="3178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479596-0861-4BB9-96DE-D5330FB49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9" r="-2" b="3632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0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93178-B51A-49A3-B65E-EE3C72D88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RESEARCH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661F1-B0B6-458D-A889-A7F382740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5081207" cy="36643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University of Southern California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Conducted in 2007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Headed by Professor Gaurav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Sukhatme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B4E15DD-783B-4689-A779-D8B85BFDF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BC03A3-85ED-4106-9899-007FF53B620E}"/>
              </a:ext>
            </a:extLst>
          </p:cNvPr>
          <p:cNvSpPr txBox="1"/>
          <p:nvPr/>
        </p:nvSpPr>
        <p:spPr>
          <a:xfrm>
            <a:off x="5001610" y="6508747"/>
            <a:ext cx="385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 https://viterbi.usc.edu/news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0138A4-8D0F-4D85-9F06-E7A725925C16}"/>
              </a:ext>
            </a:extLst>
          </p:cNvPr>
          <p:cNvSpPr txBox="1"/>
          <p:nvPr/>
        </p:nvSpPr>
        <p:spPr>
          <a:xfrm>
            <a:off x="6111167" y="2995660"/>
            <a:ext cx="385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 https://viterbi.usc.edu/news</a:t>
            </a:r>
          </a:p>
        </p:txBody>
      </p:sp>
    </p:spTree>
    <p:extLst>
      <p:ext uri="{BB962C8B-B14F-4D97-AF65-F5344CB8AC3E}">
        <p14:creationId xmlns:p14="http://schemas.microsoft.com/office/powerpoint/2010/main" val="325589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26;p2">
            <a:extLst>
              <a:ext uri="{FF2B5EF4-FFF2-40B4-BE49-F238E27FC236}">
                <a16:creationId xmlns:a16="http://schemas.microsoft.com/office/drawing/2014/main" id="{D84A3AF3-A230-40C6-AA9F-0BB36799C9C1}"/>
              </a:ext>
            </a:extLst>
          </p:cNvPr>
          <p:cNvSpPr/>
          <p:nvPr/>
        </p:nvSpPr>
        <p:spPr>
          <a:xfrm>
            <a:off x="0" y="0"/>
            <a:ext cx="12192000" cy="1703129"/>
          </a:xfrm>
          <a:custGeom>
            <a:avLst/>
            <a:gdLst/>
            <a:ahLst/>
            <a:cxnLst/>
            <a:rect l="l" t="t" r="r" b="b"/>
            <a:pathLst>
              <a:path w="12192000" h="2270839" extrusionOk="0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519830"/>
                </a:lnTo>
                <a:lnTo>
                  <a:pt x="12192000" y="744793"/>
                </a:lnTo>
                <a:lnTo>
                  <a:pt x="12192000" y="1754021"/>
                </a:lnTo>
                <a:lnTo>
                  <a:pt x="11957522" y="1797923"/>
                </a:lnTo>
                <a:lnTo>
                  <a:pt x="11679973" y="1847667"/>
                </a:lnTo>
                <a:lnTo>
                  <a:pt x="11401197" y="1896360"/>
                </a:lnTo>
                <a:lnTo>
                  <a:pt x="11121192" y="1938046"/>
                </a:lnTo>
                <a:lnTo>
                  <a:pt x="10842416" y="1980083"/>
                </a:lnTo>
                <a:lnTo>
                  <a:pt x="10562411" y="2019318"/>
                </a:lnTo>
                <a:lnTo>
                  <a:pt x="10286091" y="2052947"/>
                </a:lnTo>
                <a:lnTo>
                  <a:pt x="10006086" y="2084825"/>
                </a:lnTo>
                <a:lnTo>
                  <a:pt x="9727310" y="2113901"/>
                </a:lnTo>
                <a:lnTo>
                  <a:pt x="9453445" y="2139123"/>
                </a:lnTo>
                <a:lnTo>
                  <a:pt x="9175897" y="2164345"/>
                </a:lnTo>
                <a:lnTo>
                  <a:pt x="8902033" y="2185364"/>
                </a:lnTo>
                <a:lnTo>
                  <a:pt x="8628169" y="2201828"/>
                </a:lnTo>
                <a:lnTo>
                  <a:pt x="8355533" y="2218994"/>
                </a:lnTo>
                <a:lnTo>
                  <a:pt x="8085353" y="2233356"/>
                </a:lnTo>
                <a:lnTo>
                  <a:pt x="7817629" y="2243515"/>
                </a:lnTo>
                <a:lnTo>
                  <a:pt x="7549905" y="2252273"/>
                </a:lnTo>
                <a:lnTo>
                  <a:pt x="7284638" y="2260680"/>
                </a:lnTo>
                <a:lnTo>
                  <a:pt x="7023055" y="2264534"/>
                </a:lnTo>
                <a:lnTo>
                  <a:pt x="6761472" y="2268737"/>
                </a:lnTo>
                <a:lnTo>
                  <a:pt x="6503573" y="2270839"/>
                </a:lnTo>
                <a:lnTo>
                  <a:pt x="6248130" y="2268737"/>
                </a:lnTo>
                <a:lnTo>
                  <a:pt x="5995144" y="2268737"/>
                </a:lnTo>
                <a:lnTo>
                  <a:pt x="5744613" y="2264534"/>
                </a:lnTo>
                <a:lnTo>
                  <a:pt x="5498995" y="2258228"/>
                </a:lnTo>
                <a:lnTo>
                  <a:pt x="5255834" y="2252273"/>
                </a:lnTo>
                <a:lnTo>
                  <a:pt x="5017584" y="2245617"/>
                </a:lnTo>
                <a:lnTo>
                  <a:pt x="4780562" y="2235458"/>
                </a:lnTo>
                <a:lnTo>
                  <a:pt x="4547227" y="2224598"/>
                </a:lnTo>
                <a:lnTo>
                  <a:pt x="4318800" y="2214790"/>
                </a:lnTo>
                <a:lnTo>
                  <a:pt x="3873004" y="2187115"/>
                </a:lnTo>
                <a:lnTo>
                  <a:pt x="3445628" y="2157690"/>
                </a:lnTo>
                <a:lnTo>
                  <a:pt x="3035446" y="2126862"/>
                </a:lnTo>
                <a:lnTo>
                  <a:pt x="2647370" y="2092883"/>
                </a:lnTo>
                <a:lnTo>
                  <a:pt x="2276487" y="2057501"/>
                </a:lnTo>
                <a:lnTo>
                  <a:pt x="1932621" y="2019318"/>
                </a:lnTo>
                <a:lnTo>
                  <a:pt x="1609634" y="1981835"/>
                </a:lnTo>
                <a:lnTo>
                  <a:pt x="1312435" y="1944352"/>
                </a:lnTo>
                <a:lnTo>
                  <a:pt x="1039799" y="1908971"/>
                </a:lnTo>
                <a:lnTo>
                  <a:pt x="797865" y="1875341"/>
                </a:lnTo>
                <a:lnTo>
                  <a:pt x="579265" y="1843463"/>
                </a:lnTo>
                <a:lnTo>
                  <a:pt x="395052" y="1816840"/>
                </a:lnTo>
                <a:lnTo>
                  <a:pt x="240312" y="1791617"/>
                </a:lnTo>
                <a:lnTo>
                  <a:pt x="27853" y="1755536"/>
                </a:lnTo>
                <a:lnTo>
                  <a:pt x="0" y="1750823"/>
                </a:lnTo>
                <a:lnTo>
                  <a:pt x="0" y="744793"/>
                </a:lnTo>
                <a:lnTo>
                  <a:pt x="0" y="519830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0E878-6ED0-42D5-AA83-F6D8F3B1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3C72-550B-4ABC-BEF2-96DDB7E21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Winch</a:t>
            </a:r>
          </a:p>
          <a:p>
            <a:pPr>
              <a:lnSpc>
                <a:spcPct val="150000"/>
              </a:lnSpc>
            </a:pPr>
            <a:r>
              <a:rPr lang="en-US" dirty="0"/>
              <a:t>Arduino Uno</a:t>
            </a:r>
          </a:p>
          <a:p>
            <a:pPr>
              <a:lnSpc>
                <a:spcPct val="150000"/>
              </a:lnSpc>
            </a:pPr>
            <a:r>
              <a:rPr lang="en-US" dirty="0"/>
              <a:t>Manta+ 35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E9244E-FA79-4C31-9F6C-5C4042718CAF}"/>
              </a:ext>
            </a:extLst>
          </p:cNvPr>
          <p:cNvSpPr/>
          <p:nvPr/>
        </p:nvSpPr>
        <p:spPr>
          <a:xfrm>
            <a:off x="9274629" y="4426857"/>
            <a:ext cx="2757714" cy="223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nta+ 35 – Aqualab">
            <a:extLst>
              <a:ext uri="{FF2B5EF4-FFF2-40B4-BE49-F238E27FC236}">
                <a16:creationId xmlns:a16="http://schemas.microsoft.com/office/drawing/2014/main" id="{A59F98D9-555B-4DE4-8C88-499838AF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09" y="1999084"/>
            <a:ext cx="4493791" cy="44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1CAA8A7-5C36-47D3-B72F-9C0A79EF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99" y="5672396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4456C6-E564-42D4-80E5-A6BE50B54A96}"/>
              </a:ext>
            </a:extLst>
          </p:cNvPr>
          <p:cNvSpPr txBox="1"/>
          <p:nvPr/>
        </p:nvSpPr>
        <p:spPr>
          <a:xfrm>
            <a:off x="7142922" y="6492875"/>
            <a:ext cx="2635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Source: Aqualab.com/au</a:t>
            </a:r>
          </a:p>
        </p:txBody>
      </p:sp>
    </p:spTree>
    <p:extLst>
      <p:ext uri="{BB962C8B-B14F-4D97-AF65-F5344CB8AC3E}">
        <p14:creationId xmlns:p14="http://schemas.microsoft.com/office/powerpoint/2010/main" val="345099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01AD61-F90F-48EF-A118-D28620EB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7" y="640080"/>
            <a:ext cx="4419839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REQUIREMENTS/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41BC344-BF5B-4474-9522-609A25210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BBC72A1-D3A2-4B92-B3E0-6A569A70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0103"/>
            <a:ext cx="897301" cy="11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608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998</TotalTime>
  <Words>475</Words>
  <Application>Microsoft Office PowerPoint</Application>
  <PresentationFormat>Widescreen</PresentationFormat>
  <Paragraphs>74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French Script MT</vt:lpstr>
      <vt:lpstr>Office Theme</vt:lpstr>
      <vt:lpstr>Celestial</vt:lpstr>
      <vt:lpstr>Aquatic Data Analysis from Deployable, Autonomous Boat </vt:lpstr>
      <vt:lpstr>ABSTRACT</vt:lpstr>
      <vt:lpstr>CURRENT PRACTICES AT THE LAKE</vt:lpstr>
      <vt:lpstr>LIMITATIONS OF PRACTICE</vt:lpstr>
      <vt:lpstr>LIMITATIONS OF PRACTICE</vt:lpstr>
      <vt:lpstr>LIMITATIONS OF PRACTICE</vt:lpstr>
      <vt:lpstr>PRIOR RESEARCH</vt:lpstr>
      <vt:lpstr>COMPONENTS</vt:lpstr>
      <vt:lpstr>REQUIREMENTS/ OBJECTIVES</vt:lpstr>
      <vt:lpstr>METHODS</vt:lpstr>
      <vt:lpstr>CAD MODELING FOR WINCH</vt:lpstr>
      <vt:lpstr>CAD MODELING FOR HOUSING UNIT</vt:lpstr>
      <vt:lpstr>REAL-LIFE MODELS</vt:lpstr>
      <vt:lpstr>RESULTS</vt:lpstr>
      <vt:lpstr>CONCLUSIONS</vt:lpstr>
      <vt:lpstr>DISCUSSION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Aquatic Data Analysis from Deployable, Autonomous Boat </dc:title>
  <dc:creator>Rodney Staggers Jr (Student)</dc:creator>
  <cp:lastModifiedBy>Rodney Staggers Jr (Student)</cp:lastModifiedBy>
  <cp:revision>43</cp:revision>
  <dcterms:created xsi:type="dcterms:W3CDTF">2021-04-01T19:34:11Z</dcterms:created>
  <dcterms:modified xsi:type="dcterms:W3CDTF">2021-04-02T23:58:58Z</dcterms:modified>
</cp:coreProperties>
</file>